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68" d="100"/>
          <a:sy n="68" d="100"/>
        </p:scale>
        <p:origin x="1218" y="48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85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4536831" y="50400"/>
            <a:ext cx="7482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Asterix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- Het gouden snoeimes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betekenissen van (spreek)woorden in het woordenboek opzoeken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woorden voor het teamwoordenboek uit de tekst halen.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betekenissen van woorden verduidelijken d.m.v. een betekenisvolle zin.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voorspellen hoe het verhaal gaat eindigen en iedere dag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onze voorspelling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aanpassen n.a.v. gevonden aanwijzingen.</a:t>
            </a:r>
          </a:p>
        </p:txBody>
      </p:sp>
      <p:pic>
        <p:nvPicPr>
          <p:cNvPr id="1026" name="Picture 2" descr="bol.com | &quot;Asterix 2 - Het gouden snoeimes&quot;, Albert Uderz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15" y="3221832"/>
            <a:ext cx="2140310" cy="28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3181" y="3508719"/>
            <a:ext cx="3440041" cy="2250284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vergelijken/bespreken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38 en 39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controleren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923749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4338039"/>
            <a:ext cx="551985" cy="524036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Asterix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- Het gouden snoeimes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informatie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 een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tekst 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Asterix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- Het gouden snoeimes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bol.com | &quot;Asterix 2 - Het gouden snoeimes&quot;, Albert Uderz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15" y="1990726"/>
            <a:ext cx="2140310" cy="28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(blz. 40 t/m 46)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3113" y="4058419"/>
            <a:ext cx="2458887" cy="174171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sp>
        <p:nvSpPr>
          <p:cNvPr id="1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Asterix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- Het gouden snoeimes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hoe het verhaal begint vanuit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Amerix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perspectief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66" y="2363429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489076" y="2383208"/>
            <a:ext cx="4486059" cy="3594598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Asterix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- Het gouden snoeimes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teamwoordenboek en teamboekjes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917388"/>
            <a:ext cx="3863520" cy="2527301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Asterix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- Het gouden snoeimes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verhaal opschrijven vanuit het perspectief van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Amerix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Asterix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- Het gouden snoeimes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bol.com | &quot;Asterix 2 - Het gouden snoeimes&quot;, Albert Uderz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365" y="1990726"/>
            <a:ext cx="2140310" cy="28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10799388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Verhaal vanuit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Amerix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perspectief schrijven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Illustratie bij het verhaal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verhaal gaan voorlezen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Verhaal presenteren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32382" y="9060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404635" y="2079589"/>
            <a:ext cx="2921284" cy="234077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0" y="2313521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5" y="4094615"/>
            <a:ext cx="551985" cy="524036"/>
          </a:xfrm>
          <a:prstGeom prst="rect">
            <a:avLst/>
          </a:prstGeom>
        </p:spPr>
      </p:pic>
      <p:sp>
        <p:nvSpPr>
          <p:cNvPr id="1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Asterix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- Het gouden snoeimes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94" y="527031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teamwoordenboek en teamboekjes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753" y="2711263"/>
            <a:ext cx="4858239" cy="301121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5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Asterix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- Het gouden snoeimes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voorwaarde dat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gids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naderen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zwendel(aars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kwinkeleren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hielen lichten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‘woord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betekenis’ invullen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Asterix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- Het gouden snoeimes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967" y="3096610"/>
            <a:ext cx="1827282" cy="25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5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plannen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Voorspelling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vooraf aan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lezen invullen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24 t/m 28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30285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27 en 28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745" y="5108004"/>
            <a:ext cx="1629880" cy="145218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17" y="2552489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6114" y="4884964"/>
            <a:ext cx="2832100" cy="185260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2552489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C2A53F8-2075-4E54-B71A-C1242E3489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0" y="4711004"/>
            <a:ext cx="551985" cy="524036"/>
          </a:xfrm>
          <a:prstGeom prst="rect">
            <a:avLst/>
          </a:prstGeom>
        </p:spPr>
      </p:pic>
      <p:sp>
        <p:nvSpPr>
          <p:cNvPr id="21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Asterix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- Het gouden snoeimes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738" y="418099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1686" y="2892055"/>
            <a:ext cx="3465112" cy="2266686"/>
          </a:xfrm>
          <a:prstGeom prst="rect">
            <a:avLst/>
          </a:prstGeom>
        </p:spPr>
      </p:pic>
      <p:sp>
        <p:nvSpPr>
          <p:cNvPr id="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Asterix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- Het gouden snoeimes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voorspellen hoe het verhaal gaat eindigen en iedere dag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onze voorspelling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aanpassen n.a.v. gevonden aanwijzingen.</a:t>
            </a:r>
          </a:p>
          <a:p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voorspellen wat </a:t>
            </a:r>
            <a:r>
              <a:rPr lang="nl-N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Asterix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nl-N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Obelix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het bos zullen aantreffen.</a:t>
            </a:r>
          </a:p>
        </p:txBody>
      </p:sp>
      <p:sp>
        <p:nvSpPr>
          <p:cNvPr id="15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Asterix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- Het gouden snoeimes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2" descr="bol.com | &quot;Asterix 2 - Het gouden snoeimes&quot;, Albert Uderz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15" y="2606279"/>
            <a:ext cx="2140310" cy="28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446314"/>
            <a:ext cx="648000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Voorspelling vooraf aan het 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16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16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29 t/m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16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16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780538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248" y="3536306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248" y="4945691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Asterix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- Het gouden snoeimes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eamopdrachten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514" y="3368635"/>
            <a:ext cx="3278623" cy="214469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3" y="1079948"/>
            <a:ext cx="5301439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vergelijken/bespreken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32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controleren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70377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964229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99" y="4351025"/>
            <a:ext cx="551985" cy="524036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Asterix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- Het gouden snoeimes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voorspellen hoe het verhaal gaat eindigen en iedere dag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onze voorspelling</a:t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aanpassen n.a.v. gevonden aanwijzingen.</a:t>
            </a:r>
          </a:p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kunnen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voorspellen of </a:t>
            </a:r>
            <a:r>
              <a:rPr lang="nl-N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Asterix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nl-N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Obelix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Amerix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zullen vinden en waar </a:t>
            </a:r>
            <a:r>
              <a:rPr lang="nl-NL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Amerix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die tijd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heeft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gezeten.</a:t>
            </a:r>
          </a:p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voorspellen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Gouden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Snoeimessenbende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opgericht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Asterix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- Het gouden snoeimes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2" descr="bol.com | &quot;Asterix 2 - Het gouden snoeimes&quot;, Albert Uderz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690" y="3221832"/>
            <a:ext cx="2140310" cy="28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4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482738"/>
            <a:ext cx="648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plannen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vooraf aan het lezen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 t/m 39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82101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123" y="289661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5200656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  <p:sp>
        <p:nvSpPr>
          <p:cNvPr id="13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Asterix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- Het gouden snoeimes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47677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2909</TotalTime>
  <Words>1081</Words>
  <Application>Microsoft Office PowerPoint</Application>
  <PresentationFormat>Widescreen</PresentationFormat>
  <Paragraphs>264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213</cp:revision>
  <dcterms:created xsi:type="dcterms:W3CDTF">2017-07-26T14:05:48Z</dcterms:created>
  <dcterms:modified xsi:type="dcterms:W3CDTF">2022-11-14T13:56:01Z</dcterms:modified>
</cp:coreProperties>
</file>